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990656" cy="36003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дошкольного 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944816" cy="1512168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17.10.2013 № 1155 «Об утверждении ФГОС ДО»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Зарегистрировано  в Минюсте России 14.11.2013 № 30384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14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кадрам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детей в разные виды деятельности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Недирективная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помощь и поддержка детской самостоятельности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для развития свободной игры детей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с семьями воспитанников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1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332656"/>
            <a:ext cx="7125113" cy="1584176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среда для ребенка дошкольного возраста включает следующие компоненты: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Предметно-пространственная образовательная среда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со взрослыми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с другими детьми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отношений ребенка к миру, к другим людям, к самому себе.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272808" cy="201622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развивающей предметно-пространственной среде в дошкольной организации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2060848"/>
            <a:ext cx="8712968" cy="460851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Среда должна быть: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 насыщенной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Трансформируемой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Полифункциональной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Безопасной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8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2"/>
            <a:ext cx="7125113" cy="1512168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«От рождения до школы» предметно-пространственную среду наполняют: кабинеты, зоны, уголки, центры, сектора.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4"/>
            <a:ext cx="8208911" cy="4824536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Уголок ролевых игр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Книжный уголок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для настольно-печатных игр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Выставочный уголок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Уголок природы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уголок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Уголок для игр с песком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уголок (с игрушками, строительным материалом)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Уголки для разных видов самостоятельной деятельности детей: конструктивной, изобразительной , музыкальной.</a:t>
            </a:r>
          </a:p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центр с крупными мягкими конструкциями (блоки, домики, тоннели).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4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1584176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стандарта к результатам освоения Программы представлены в виде целевых ориентиров: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07361"/>
            <a:ext cx="7306971" cy="4717983"/>
          </a:xfrm>
        </p:spPr>
        <p:txBody>
          <a:bodyPr>
            <a:normAutofit lnSpcReduction="10000"/>
          </a:bodyPr>
          <a:lstStyle/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инициативен, самостоятелен, способен выбирать род занятий, партнеров.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Уверен в своих силах, открыт внешнему миру.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Развитое воображение, подчинен правилам…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владеет устной речью…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Развита крупная и мелкая моторика…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к волевым усилиям, следует социальным нормам поведения в отношениях.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Любознательность, задает вопросы… способен к принятию собственных решений.</a:t>
            </a:r>
          </a:p>
          <a:p>
            <a:pPr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53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990656" cy="129614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– правовая база: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705353" cy="4607793"/>
          </a:xfrm>
        </p:spPr>
        <p:txBody>
          <a:bodyPr>
            <a:noAutofit/>
          </a:bodyPr>
          <a:lstStyle/>
          <a:p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образовании,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2.4.1.2660-10 от 22декабря 2010 г. № 19342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5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342584" cy="6926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ДО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107504" y="620689"/>
            <a:ext cx="9036496" cy="6237312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Полноценное проживание ребенком всех этапов детства, обогащение детского развития.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становиться субъектом образовательных отношений.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и сотрудничество детей и взрослых, признание ребенка полноценным участником образовательных отношений.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инициативы детей в различных видах деятельности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Организации с семьей.</a:t>
            </a:r>
          </a:p>
          <a:p>
            <a:pPr algn="l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социокультурным нормам, традициям семьи, общества и государства.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интересов и познавательных действий ребенка в различных видах деятельности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адекватность дошкольного образования (соответствие условий, требований, методов возрасту и особенностям развития)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этнокультурной ситуации детей.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8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ФГОС ДО: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789991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социального статуса дошкольного образования.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государством равенства возможностей для каждого ребенка в получении качественного дошкольного образования.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государственных гарантий уровня и качества ДО на основе единства обязательных требований к условиям реализации образовательных программ ДО, их структуре и результатам их освоения.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единства образовательного пространства РФ относительно уровня ДО.</a:t>
            </a:r>
          </a:p>
          <a:p>
            <a:pPr marL="457200" indent="-457200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33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"/>
            <a:ext cx="7125113" cy="836711"/>
          </a:xfrm>
        </p:spPr>
        <p:txBody>
          <a:bodyPr/>
          <a:lstStyle/>
          <a:p>
            <a:pPr algn="ctr"/>
            <a:r>
              <a:rPr lang="ru-RU" dirty="0" smtClean="0"/>
              <a:t>Задачи ФГОС ДО: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352928" cy="5904656"/>
          </a:xfrm>
        </p:spPr>
        <p:txBody>
          <a:bodyPr numCol="1">
            <a:normAutofit fontScale="92500"/>
          </a:bodyPr>
          <a:lstStyle/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детей, в том числе их эмоционального благополучия.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каждого ребенка в период дошкольного детства независимо от места жительства, пола, нации, социального статуса.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 преемственности целей, задач и содержания образования реализуемых в рамках образовательных программ различных уровней.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детей, развития способностей и творческого потенциала каждого ребенка как субъекта отношений с самим собой, другими детьми.</a:t>
            </a:r>
          </a:p>
          <a:p>
            <a:pPr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человека.</a:t>
            </a:r>
          </a:p>
          <a:p>
            <a:pPr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89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2329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904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6.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общей культуры личности детей, в том числе ценностей здорового образа жизни, развитие всех качеств, формирования предпосылок учебной деятельности.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Обеспечение вариативности и разнообразия содержания программ и организационных форм дошкольного образования  с учетом образовательных потребностей и состояния здоровья детей.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Формирование социокультурной среды, соответствующей возрастным и индивидуальным, психологическим и физиологическим особенностям детей.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Обеспечение психолого-педагогической поддержки семьи и повышение компетентности родителей в вопросах развития и образования, охраны и укрепления здоровья детей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234966" cy="1800200"/>
          </a:xfrm>
        </p:spPr>
        <p:txBody>
          <a:bodyPr/>
          <a:lstStyle/>
          <a:p>
            <a:r>
              <a:rPr lang="ru-RU" dirty="0" smtClean="0"/>
              <a:t>Образовательные области представляют собой направления развития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2348880"/>
            <a:ext cx="7125112" cy="350991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–коммуникативное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6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94421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условиям реализации основной образовательной программы дошкольного 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2420888"/>
            <a:ext cx="7125112" cy="3437910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сихолого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педагогическим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кадровым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материально-техническим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финансовым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развивающей предметно-пространственной среде.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06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00811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568951" cy="5328591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к достоинству детей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всех воздействий возрастным индивидуальным особенностям детей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образовательного процесса на основе взаимодействия взрослых и детей, учетов интересов каждого ребенка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положительного, доброжелательного отношения детей друг к другу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инициативы и самостоятельности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выбора детьми игр, материалов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детей от всех форм физического и психического насилия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родителей в воспитании детей.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2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1593</TotalTime>
  <Words>748</Words>
  <Application>Microsoft Office PowerPoint</Application>
  <PresentationFormat>Экран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Федеральный государственный образовательный стандарт дошкольного образования</vt:lpstr>
      <vt:lpstr>Нормативно – правовая база:</vt:lpstr>
      <vt:lpstr>Основные принципы ДО</vt:lpstr>
      <vt:lpstr>Цели ФГОС ДО:</vt:lpstr>
      <vt:lpstr>Задачи ФГОС ДО:</vt:lpstr>
      <vt:lpstr>Презентация PowerPoint</vt:lpstr>
      <vt:lpstr>Образовательные области представляют собой направления развития ребенка</vt:lpstr>
      <vt:lpstr>Требования к условиям реализации основной образовательной программы дошкольного образования</vt:lpstr>
      <vt:lpstr>Психолого-педагогические условия</vt:lpstr>
      <vt:lpstr>Требования к кадрам</vt:lpstr>
      <vt:lpstr>Образовательная среда для ребенка дошкольного возраста включает следующие компоненты:</vt:lpstr>
      <vt:lpstr>Требования к развивающей предметно-пространственной среде в дошкольной организации</vt:lpstr>
      <vt:lpstr>В программе «От рождения до школы» предметно-пространственную среду наполняют: кабинеты, зоны, уголки, центры, сектора.</vt:lpstr>
      <vt:lpstr>Требования стандарта к результатам освоения Программы представлены в виде целевых ориентиров: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дошкольного образования</dc:title>
  <dc:creator>ольга</dc:creator>
  <cp:lastModifiedBy>ольга</cp:lastModifiedBy>
  <cp:revision>30</cp:revision>
  <dcterms:created xsi:type="dcterms:W3CDTF">2014-11-11T09:15:42Z</dcterms:created>
  <dcterms:modified xsi:type="dcterms:W3CDTF">2014-11-19T07:02:35Z</dcterms:modified>
</cp:coreProperties>
</file>